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73" r:id="rId2"/>
    <p:sldId id="257" r:id="rId3"/>
    <p:sldId id="266" r:id="rId4"/>
    <p:sldId id="268" r:id="rId5"/>
    <p:sldId id="269" r:id="rId6"/>
    <p:sldId id="270" r:id="rId7"/>
    <p:sldId id="271" r:id="rId8"/>
    <p:sldId id="272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833F"/>
    <a:srgbClr val="F38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691"/>
  </p:normalViewPr>
  <p:slideViewPr>
    <p:cSldViewPr snapToGrid="0" snapToObjects="1">
      <p:cViewPr varScale="1">
        <p:scale>
          <a:sx n="91" d="100"/>
          <a:sy n="91" d="100"/>
        </p:scale>
        <p:origin x="1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0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95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1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39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20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59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23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86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8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06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5E72C73-2D91-4E12-BA25-F0AA0C03599B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7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18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703647" y="5375576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AA6AF3-7F86-CB4E-9663-459B14DF5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" t="1512" r="1424" b="1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A0FFA78-985C-4F50-B21A-77045C7DF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1FA9A-6FB6-4D4A-BF48-380B6D152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252601"/>
          </a:xfrm>
        </p:spPr>
        <p:txBody>
          <a:bodyPr>
            <a:normAutofit/>
          </a:bodyPr>
          <a:lstStyle/>
          <a:p>
            <a:r>
              <a:rPr lang="vi-VN" sz="2400" b="1" i="1" dirty="0">
                <a:solidFill>
                  <a:srgbClr val="FFFFFE"/>
                </a:solidFill>
                <a:cs typeface="Cordia New" panose="020B0304020202020204" pitchFamily="34" charset="-34"/>
              </a:rPr>
              <a:t>Em đã bao giờ kể chuyện cổ tích cho người khác nghe chưa? Người nghe em kể là ai?</a:t>
            </a:r>
            <a:r>
              <a:rPr lang="en-US" sz="2400" b="1" i="1" dirty="0">
                <a:solidFill>
                  <a:srgbClr val="FFFFFE"/>
                </a:solidFill>
                <a:cs typeface="Cordia New" panose="020B0304020202020204" pitchFamily="34" charset="-34"/>
              </a:rPr>
              <a:t> </a:t>
            </a:r>
            <a:r>
              <a:rPr lang="vi-VN" sz="2400" b="1" i="1" dirty="0">
                <a:solidFill>
                  <a:srgbClr val="FFFFFE"/>
                </a:solidFill>
                <a:cs typeface="Cordia New" panose="020B0304020202020204" pitchFamily="34" charset="-34"/>
              </a:rPr>
              <a:t>Em kể theo cách như thế nào?</a:t>
            </a:r>
            <a:endParaRPr lang="en-US" sz="2400" b="1" i="1" dirty="0">
              <a:solidFill>
                <a:srgbClr val="FFFFFE"/>
              </a:solidFill>
              <a:latin typeface="Century Gothic" panose="020B050202020202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5409EC7-69B1-45CC-8FB7-1964C1AB6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FFE90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6372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76"/>
            <a:ext cx="12192000" cy="6785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736" y="115554"/>
            <a:ext cx="5670528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25, 26: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 VÀ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3544" y="3463264"/>
            <a:ext cx="848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 LẠI MỘT TRUYỆN CỔ TÍCH</a:t>
            </a:r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44" y="194247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21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09417" y="0"/>
            <a:ext cx="54600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YÊU CẦU CHUNG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590" y="23712"/>
            <a:ext cx="1458410" cy="149145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45779" y="906518"/>
            <a:ext cx="5350221" cy="57236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miệng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mắt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,...)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video,..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851" y="5062021"/>
            <a:ext cx="2264057" cy="170522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15635" y="1036880"/>
            <a:ext cx="4507606" cy="546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lắng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hái độ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khi 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992" y="154687"/>
            <a:ext cx="110542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XÂY DỰNG BÀI NÓI KỂ TRUYỆN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 TÍCH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45067" y="1484489"/>
            <a:ext cx="2099733" cy="2540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01156" y="1546578"/>
            <a:ext cx="6829778" cy="24158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45066" y="4154311"/>
            <a:ext cx="2099733" cy="2540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01156" y="4216400"/>
            <a:ext cx="6829778" cy="24158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 lại dàn ý đã chuẩn bị ở phần Viết đ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ể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bổ sung, chỉnh sửa.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Chú ý kiểm tra các sự kiện chính, các yếu tố sáng tạo trong nội dung và cách kể lại câ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chuyện.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9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699912" y="2003777"/>
            <a:ext cx="2099733" cy="331328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3. </a:t>
            </a:r>
            <a:r>
              <a:rPr kumimoji="0" lang="en-US" sz="20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3:</a:t>
            </a:r>
            <a:r>
              <a:rPr kumimoji="0" lang="en-US" sz="2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bày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88266" y="1614311"/>
            <a:ext cx="7157155" cy="42897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Chú ý bảo đảm nội dung và cách kể 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ể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câu chuyện trở nên hấp dẫn.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…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992" y="154687"/>
            <a:ext cx="110542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CÁC BƯỚC XÂY DỰNG BÀI NÓI KỂ TRUYỆN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 TÍCH</a:t>
            </a:r>
          </a:p>
        </p:txBody>
      </p:sp>
    </p:spTree>
    <p:extLst>
      <p:ext uri="{BB962C8B-B14F-4D97-AF65-F5344CB8AC3E}">
        <p14:creationId xmlns:p14="http://schemas.microsoft.com/office/powerpoint/2010/main" val="2564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088" y="154687"/>
            <a:ext cx="110827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CÁC BƯỚC XÂY DỰNG BÀI NÓI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TRUYỆN CỔ TÍCH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21088" y="2329737"/>
            <a:ext cx="2099733" cy="331328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4. </a:t>
            </a:r>
            <a:r>
              <a:rPr kumimoji="0" lang="en-US" sz="24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Bước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4: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Trao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đánh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7995" y="1399820"/>
            <a:ext cx="4515556" cy="7224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25325" y="2233782"/>
          <a:ext cx="8878549" cy="4066032"/>
        </p:xfrm>
        <a:graphic>
          <a:graphicData uri="http://schemas.openxmlformats.org/drawingml/2006/table">
            <a:tbl>
              <a:tblPr firstRow="1" firstCol="1" bandRow="1"/>
              <a:tblGrid>
                <a:gridCol w="7729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dung, chi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52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8992" y="494321"/>
            <a:ext cx="55809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3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08" y="1292561"/>
            <a:ext cx="98363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991" y="42461"/>
            <a:ext cx="34386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-10471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A99C11F-E147-4E64-BA2C-E8FF687A7074}"/>
              </a:ext>
            </a:extLst>
          </p:cNvPr>
          <p:cNvSpPr/>
          <p:nvPr/>
        </p:nvSpPr>
        <p:spPr>
          <a:xfrm>
            <a:off x="218991" y="2783298"/>
            <a:ext cx="114429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baseline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3988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BC6CE3C-B466-E048-8030-8C4E304BE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42851"/>
              </p:ext>
            </p:extLst>
          </p:nvPr>
        </p:nvGraphicFramePr>
        <p:xfrm>
          <a:off x="0" y="2"/>
          <a:ext cx="12192001" cy="697255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58334">
                  <a:extLst>
                    <a:ext uri="{9D8B030D-6E8A-4147-A177-3AD203B41FA5}">
                      <a16:colId xmlns="" xmlns:a16="http://schemas.microsoft.com/office/drawing/2014/main" val="3059304397"/>
                    </a:ext>
                  </a:extLst>
                </a:gridCol>
                <a:gridCol w="6963087">
                  <a:extLst>
                    <a:ext uri="{9D8B030D-6E8A-4147-A177-3AD203B41FA5}">
                      <a16:colId xmlns="" xmlns:a16="http://schemas.microsoft.com/office/drawing/2014/main" val="3194389920"/>
                    </a:ext>
                  </a:extLst>
                </a:gridCol>
                <a:gridCol w="1392072">
                  <a:extLst>
                    <a:ext uri="{9D8B030D-6E8A-4147-A177-3AD203B41FA5}">
                      <a16:colId xmlns="" xmlns:a16="http://schemas.microsoft.com/office/drawing/2014/main" val="2039510140"/>
                    </a:ext>
                  </a:extLst>
                </a:gridCol>
                <a:gridCol w="1478508">
                  <a:extLst>
                    <a:ext uri="{9D8B030D-6E8A-4147-A177-3AD203B41FA5}">
                      <a16:colId xmlns="" xmlns:a16="http://schemas.microsoft.com/office/drawing/2014/main" val="3333756909"/>
                    </a:ext>
                  </a:extLst>
                </a:gridCol>
              </a:tblGrid>
              <a:tr h="341725">
                <a:tc rowSpan="2"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TIÊU CHÍ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F1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NỘI DUNG ĐÁNH GIÁ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38F1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KẾT QUẢ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38F1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79684860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CHƯA ĐẠT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44264066"/>
                  </a:ext>
                </a:extLst>
              </a:tr>
              <a:tr h="341725">
                <a:tc rowSpan="9"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NỘI DUNG</a:t>
                      </a:r>
                      <a:endParaRPr lang="en-US" sz="1800" kern="1200" dirty="0">
                        <a:effectLst/>
                        <a:latin typeface="+mj-lt"/>
                      </a:endParaRPr>
                    </a:p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KỂ CHUYỆN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Lý do em muốn kể truyện .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01956315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Nêu tên truyện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5270488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</a:rPr>
                        <a:t>Ngôi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thứ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3.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việc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theo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gian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29456427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thiệu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xảy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chuyện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79407111"/>
                  </a:ext>
                </a:extLst>
              </a:tr>
              <a:tr h="598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Trình bày chi tiết các sự việc theo diễn biến cốt truyện từ mở đầu đến kết thúc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31509546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Kể đầy đủ hành động của  nhân vật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3671010"/>
                  </a:ext>
                </a:extLst>
              </a:tr>
              <a:tr h="598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Nội dung câu chuyện phong phú, hấp dẫn, các sự kiện, chi tiết rõ ràng, hấp dẫn.Đảm bảo các yếu tố kỳ ảo.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5659585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em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tập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chuyện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65368220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bố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cục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đầy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đủ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3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: MB-TB-KB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3816990"/>
                  </a:ext>
                </a:extLst>
              </a:tr>
              <a:tr h="341725">
                <a:tc rowSpan="4">
                  <a:txBody>
                    <a:bodyPr/>
                    <a:lstStyle/>
                    <a:p>
                      <a:pPr algn="ctr"/>
                      <a:r>
                        <a:rPr lang="vi-VN" sz="1800" kern="1200" dirty="0">
                          <a:effectLst/>
                          <a:latin typeface="+mj-lt"/>
                        </a:rPr>
                        <a:t>NGÔN NGỮ TÁC PHONG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Phong thái tự tin, nhiệt tình.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2988473"/>
                  </a:ext>
                </a:extLst>
              </a:tr>
              <a:tr h="341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lưu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loát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lời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9744257"/>
                  </a:ext>
                </a:extLst>
              </a:tr>
              <a:tr h="5644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</a:rPr>
                        <a:t>Điệu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bộ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nét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mặt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ánh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mắt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nói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tốt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</a:rPr>
                        <a:t>nghe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.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0815004"/>
                  </a:ext>
                </a:extLst>
              </a:tr>
              <a:tr h="10381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effectLst/>
                          <a:latin typeface="+mj-lt"/>
                        </a:rPr>
                        <a:t>Vốn ngôn ngữ phong phú, đa dạng các kiểu câu. Không mắc lỗi diễn đạt, ngắt nghỉ đúng, không mắc lỗi phát âm. </a:t>
                      </a:r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8129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3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{E99BAA68-E216-3542-A08C-94405C7766B3}tf10001070</Template>
  <TotalTime>348</TotalTime>
  <Words>896</Words>
  <Application>Microsoft Office PowerPoint</Application>
  <PresentationFormat>Widescreen</PresentationFormat>
  <Paragraphs>77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Gothic</vt:lpstr>
      <vt:lpstr>Cordia New</vt:lpstr>
      <vt:lpstr>Gill Sans MT</vt:lpstr>
      <vt:lpstr>MS Mincho</vt:lpstr>
      <vt:lpstr>Times New Roman</vt:lpstr>
      <vt:lpstr>Gallery</vt:lpstr>
      <vt:lpstr>PowerPoint Presentation</vt:lpstr>
      <vt:lpstr>Em đã bao giờ kể chuyện cổ tích cho người khác nghe chưa? Người nghe em kể là ai? Em kể theo cách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đã bao giờ kể chuyện cổ tích cho người khác nghe chưa? Người nghe em kể là ai?Em kể theo cách như thế nào?</dc:title>
  <dc:creator>Le Quang Tuan Cuong(CuongLQT)</dc:creator>
  <cp:lastModifiedBy>USER</cp:lastModifiedBy>
  <cp:revision>20</cp:revision>
  <dcterms:created xsi:type="dcterms:W3CDTF">2021-06-23T13:29:23Z</dcterms:created>
  <dcterms:modified xsi:type="dcterms:W3CDTF">2022-07-27T13:04:49Z</dcterms:modified>
</cp:coreProperties>
</file>